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56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CC60-5587-4268-A655-D9F9948A5903}" type="datetimeFigureOut">
              <a:rPr lang="en-GB" smtClean="0"/>
              <a:t>15/11/2017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029A-87D6-49A8-9F69-DC30DCCFB4F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7555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CC60-5587-4268-A655-D9F9948A5903}" type="datetimeFigureOut">
              <a:rPr lang="en-GB" smtClean="0"/>
              <a:t>15/11/2017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029A-87D6-49A8-9F69-DC30DCCFB4F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6599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CC60-5587-4268-A655-D9F9948A5903}" type="datetimeFigureOut">
              <a:rPr lang="en-GB" smtClean="0"/>
              <a:t>15/11/2017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029A-87D6-49A8-9F69-DC30DCCFB4F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1613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CC60-5587-4268-A655-D9F9948A5903}" type="datetimeFigureOut">
              <a:rPr lang="en-GB" smtClean="0"/>
              <a:t>15/11/2017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029A-87D6-49A8-9F69-DC30DCCFB4F9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5514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CC60-5587-4268-A655-D9F9948A5903}" type="datetimeFigureOut">
              <a:rPr lang="en-GB" smtClean="0"/>
              <a:t>15/11/2017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029A-87D6-49A8-9F69-DC30DCCFB4F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9466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CC60-5587-4268-A655-D9F9948A5903}" type="datetimeFigureOut">
              <a:rPr lang="en-GB" smtClean="0"/>
              <a:t>15/11/2017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029A-87D6-49A8-9F69-DC30DCCFB4F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401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CC60-5587-4268-A655-D9F9948A5903}" type="datetimeFigureOut">
              <a:rPr lang="en-GB" smtClean="0"/>
              <a:t>15/11/2017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029A-87D6-49A8-9F69-DC30DCCFB4F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8081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CC60-5587-4268-A655-D9F9948A5903}" type="datetimeFigureOut">
              <a:rPr lang="en-GB" smtClean="0"/>
              <a:t>15/11/2017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029A-87D6-49A8-9F69-DC30DCCFB4F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5444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CC60-5587-4268-A655-D9F9948A5903}" type="datetimeFigureOut">
              <a:rPr lang="en-GB" smtClean="0"/>
              <a:t>15/11/2017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029A-87D6-49A8-9F69-DC30DCCFB4F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2719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CC60-5587-4268-A655-D9F9948A5903}" type="datetimeFigureOut">
              <a:rPr lang="en-GB" smtClean="0"/>
              <a:t>15/11/2017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029A-87D6-49A8-9F69-DC30DCCFB4F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2033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CC60-5587-4268-A655-D9F9948A5903}" type="datetimeFigureOut">
              <a:rPr lang="en-GB" smtClean="0"/>
              <a:t>15/11/2017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029A-87D6-49A8-9F69-DC30DCCFB4F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6712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CC60-5587-4268-A655-D9F9948A5903}" type="datetimeFigureOut">
              <a:rPr lang="en-GB" smtClean="0"/>
              <a:t>15/11/2017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029A-87D6-49A8-9F69-DC30DCCFB4F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7975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CC60-5587-4268-A655-D9F9948A5903}" type="datetimeFigureOut">
              <a:rPr lang="en-GB" smtClean="0"/>
              <a:t>15/11/2017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029A-87D6-49A8-9F69-DC30DCCFB4F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0962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CC60-5587-4268-A655-D9F9948A5903}" type="datetimeFigureOut">
              <a:rPr lang="en-GB" smtClean="0"/>
              <a:t>15/11/2017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029A-87D6-49A8-9F69-DC30DCCFB4F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10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CC60-5587-4268-A655-D9F9948A5903}" type="datetimeFigureOut">
              <a:rPr lang="en-GB" smtClean="0"/>
              <a:t>15/11/2017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029A-87D6-49A8-9F69-DC30DCCFB4F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379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CC60-5587-4268-A655-D9F9948A5903}" type="datetimeFigureOut">
              <a:rPr lang="en-GB" smtClean="0"/>
              <a:t>15/11/2017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029A-87D6-49A8-9F69-DC30DCCFB4F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2985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9CC60-5587-4268-A655-D9F9948A5903}" type="datetimeFigureOut">
              <a:rPr lang="en-GB" smtClean="0"/>
              <a:t>15/11/2017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9029A-87D6-49A8-9F69-DC30DCCFB4F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3868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9F9CC60-5587-4268-A655-D9F9948A5903}" type="datetimeFigureOut">
              <a:rPr lang="en-GB" smtClean="0"/>
              <a:t>15/11/2017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A39029A-87D6-49A8-9F69-DC30DCCFB4F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18608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3D584-20CE-45A2-9AF2-5CFC7DD6FC9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5980 w 12192000"/>
              <a:gd name="connsiteY0" fmla="*/ 643467 h 6858000"/>
              <a:gd name="connsiteX1" fmla="*/ 810509 w 12192000"/>
              <a:gd name="connsiteY1" fmla="*/ 748938 h 6858000"/>
              <a:gd name="connsiteX2" fmla="*/ 810509 w 12192000"/>
              <a:gd name="connsiteY2" fmla="*/ 5738739 h 6858000"/>
              <a:gd name="connsiteX3" fmla="*/ 915980 w 12192000"/>
              <a:gd name="connsiteY3" fmla="*/ 5844210 h 6858000"/>
              <a:gd name="connsiteX4" fmla="*/ 11269845 w 12192000"/>
              <a:gd name="connsiteY4" fmla="*/ 5844210 h 6858000"/>
              <a:gd name="connsiteX5" fmla="*/ 11375316 w 12192000"/>
              <a:gd name="connsiteY5" fmla="*/ 5738739 h 6858000"/>
              <a:gd name="connsiteX6" fmla="*/ 11375316 w 12192000"/>
              <a:gd name="connsiteY6" fmla="*/ 748938 h 6858000"/>
              <a:gd name="connsiteX7" fmla="*/ 11269845 w 12192000"/>
              <a:gd name="connsiteY7" fmla="*/ 643467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915980" y="643467"/>
                </a:moveTo>
                <a:cubicBezTo>
                  <a:pt x="857730" y="643467"/>
                  <a:pt x="810509" y="690688"/>
                  <a:pt x="810509" y="748938"/>
                </a:cubicBezTo>
                <a:lnTo>
                  <a:pt x="810509" y="5738739"/>
                </a:lnTo>
                <a:cubicBezTo>
                  <a:pt x="810509" y="5796989"/>
                  <a:pt x="857730" y="5844210"/>
                  <a:pt x="915980" y="5844210"/>
                </a:cubicBezTo>
                <a:lnTo>
                  <a:pt x="11269845" y="5844210"/>
                </a:lnTo>
                <a:cubicBezTo>
                  <a:pt x="11328095" y="5844210"/>
                  <a:pt x="11375316" y="5796989"/>
                  <a:pt x="11375316" y="5738739"/>
                </a:cubicBezTo>
                <a:lnTo>
                  <a:pt x="11375316" y="748938"/>
                </a:lnTo>
                <a:cubicBezTo>
                  <a:pt x="11375316" y="690688"/>
                  <a:pt x="11328095" y="643467"/>
                  <a:pt x="11269845" y="64346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04247D94-65EC-4C34-A6D2-158A42FA05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509" y="5913433"/>
            <a:ext cx="10564807" cy="579695"/>
          </a:xfrm>
          <a:prstGeom prst="roundRect">
            <a:avLst>
              <a:gd name="adj" fmla="val 27721"/>
            </a:avLst>
          </a:prstGeom>
          <a:gradFill>
            <a:gsLst>
              <a:gs pos="0">
                <a:srgbClr val="1D6987">
                  <a:alpha val="30000"/>
                </a:srgbClr>
              </a:gs>
              <a:gs pos="100000">
                <a:srgbClr val="F2F2F2">
                  <a:alpha val="0"/>
                </a:srgbClr>
              </a:gs>
            </a:gsLst>
            <a:lin ang="5400000" scaled="0"/>
          </a:gra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B5BCCE-687A-4BBC-9E35-559C03CAD6C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38642" y="2882077"/>
            <a:ext cx="514717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09090C-BE45-4C54-B593-DDD3CC280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84946"/>
            <a:ext cx="9144000" cy="1838766"/>
          </a:xfrm>
        </p:spPr>
        <p:txBody>
          <a:bodyPr>
            <a:normAutofit/>
          </a:bodyPr>
          <a:lstStyle/>
          <a:p>
            <a:pPr algn="ctr"/>
            <a:r>
              <a:rPr lang="en-GB" sz="5400" dirty="0">
                <a:solidFill>
                  <a:schemeClr val="tx1">
                    <a:lumMod val="95000"/>
                  </a:schemeClr>
                </a:solidFill>
              </a:rPr>
              <a:t>Game 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A18AD-9409-4B1F-AADF-66E213CA5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26030"/>
            <a:ext cx="9144000" cy="1324200"/>
          </a:xfrm>
        </p:spPr>
        <p:txBody>
          <a:bodyPr>
            <a:norm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95000"/>
                  </a:schemeClr>
                </a:solidFill>
              </a:rPr>
              <a:t>Christine, Claire, Ruby, Christopher, Gerard</a:t>
            </a:r>
          </a:p>
        </p:txBody>
      </p:sp>
    </p:spTree>
    <p:extLst>
      <p:ext uri="{BB962C8B-B14F-4D97-AF65-F5344CB8AC3E}">
        <p14:creationId xmlns:p14="http://schemas.microsoft.com/office/powerpoint/2010/main" val="1423492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17">
            <a:extLst>
              <a:ext uri="{FF2B5EF4-FFF2-40B4-BE49-F238E27FC236}">
                <a16:creationId xmlns:a16="http://schemas.microsoft.com/office/drawing/2014/main" id="{15045B1D-AED4-407C-BC82-BF20E4E4FF3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oard, object&#10;&#10;Description generated with high confidence">
            <a:extLst>
              <a:ext uri="{FF2B5EF4-FFF2-40B4-BE49-F238E27FC236}">
                <a16:creationId xmlns:a16="http://schemas.microsoft.com/office/drawing/2014/main" id="{A8221620-DBE7-458D-BE37-356B0B95C7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74" b="-3"/>
          <a:stretch/>
        </p:blipFill>
        <p:spPr>
          <a:xfrm>
            <a:off x="1131172" y="2268111"/>
            <a:ext cx="4187222" cy="3256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5471B-BB7D-487F-9BE4-20BEE587D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u="sng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779B0-66C9-4E13-BD82-4B379A98C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Our app allows users to search through all the games we have listed. The users can sign up and then once they are a user they can favourite certain games and be kept up to date with the latest news posts and new game releases.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693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46130003-5222-4875-8738-1217755C7A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7">
            <a:extLst>
              <a:ext uri="{FF2B5EF4-FFF2-40B4-BE49-F238E27FC236}">
                <a16:creationId xmlns:a16="http://schemas.microsoft.com/office/drawing/2014/main" id="{3E388DCC-9257-412E-811D-30F74D4CB7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hand holding a video game&#10;&#10;Description generated with very high confidence">
            <a:extLst>
              <a:ext uri="{FF2B5EF4-FFF2-40B4-BE49-F238E27FC236}">
                <a16:creationId xmlns:a16="http://schemas.microsoft.com/office/drawing/2014/main" id="{77EEF4B0-3CB5-4A05-B53D-E5416AB74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72" y="2498655"/>
            <a:ext cx="4187222" cy="2794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7E7FD-B7A5-4F96-8EC9-F64E1F5D0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u="sng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The gaming industry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9309C-EACD-4A6D-9509-6EB551A83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/>
          </a:bodyPr>
          <a:lstStyle/>
          <a:p>
            <a:r>
              <a:rPr lang="en-GB" sz="22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The gaming industry has taken over the last few years and is so popular. The are so many different consoles with so many different games that can be played.</a:t>
            </a:r>
          </a:p>
          <a:p>
            <a:r>
              <a:rPr lang="en-GB" sz="22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The global games market has Reached £82.4 Billion in 2017. This shows that gamers across the globe have generated £82.4 in game revenues this year. </a:t>
            </a:r>
          </a:p>
          <a:p>
            <a:r>
              <a:rPr lang="en-GB" sz="22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People spend approximately 3 Billion hours per week playing video games. </a:t>
            </a:r>
          </a:p>
          <a:p>
            <a:pPr marL="0" indent="0">
              <a:buNone/>
            </a:pPr>
            <a:endParaRPr lang="en-GB" sz="22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24805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130003-5222-4875-8738-1217755C7A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7">
            <a:extLst>
              <a:ext uri="{FF2B5EF4-FFF2-40B4-BE49-F238E27FC236}">
                <a16:creationId xmlns:a16="http://schemas.microsoft.com/office/drawing/2014/main" id="{3E388DCC-9257-412E-811D-30F74D4CB7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indoor, wall, black, electronics&#10;&#10;Description generated with very high confidence">
            <a:extLst>
              <a:ext uri="{FF2B5EF4-FFF2-40B4-BE49-F238E27FC236}">
                <a16:creationId xmlns:a16="http://schemas.microsoft.com/office/drawing/2014/main" id="{C3A6A8A7-C252-472E-B626-2460AA5E6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72" y="2503889"/>
            <a:ext cx="4187222" cy="27845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502223-600F-4476-854C-DD5ACF1DE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u="sng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Our apps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9F2E-6E68-4531-83CB-71870D77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/>
          </a:bodyPr>
          <a:lstStyle/>
          <a:p>
            <a:r>
              <a:rPr lang="en-GB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The main aims of our app is to let the users search through our collection of games, they can see the news feed and be kept up-to-date with release dates of new games. </a:t>
            </a:r>
          </a:p>
          <a:p>
            <a:r>
              <a:rPr lang="en-GB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Also the users can sign up for an account and then they can favourite upcoming games of interest. </a:t>
            </a:r>
          </a:p>
          <a:p>
            <a:endParaRPr lang="en-GB" sz="24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21590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6130003-5222-4875-8738-1217755C7A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7">
            <a:extLst>
              <a:ext uri="{FF2B5EF4-FFF2-40B4-BE49-F238E27FC236}">
                <a16:creationId xmlns:a16="http://schemas.microsoft.com/office/drawing/2014/main" id="{3E388DCC-9257-412E-811D-30F74D4CB7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 descr="User">
            <a:extLst>
              <a:ext uri="{FF2B5EF4-FFF2-40B4-BE49-F238E27FC236}">
                <a16:creationId xmlns:a16="http://schemas.microsoft.com/office/drawing/2014/main" id="{5F7EE945-9A59-4C8A-BC98-B17E209B1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6753" y="2268111"/>
            <a:ext cx="3256059" cy="3256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C78B56-BE96-4213-A05D-2492E4067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u="sng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What the users can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35FDF-63D8-42C0-9937-BF996F8F3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/>
          </a:bodyPr>
          <a:lstStyle/>
          <a:p>
            <a:r>
              <a:rPr lang="en-GB" sz="22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 general user can see a general games feed and can sign up for an account</a:t>
            </a:r>
          </a:p>
          <a:p>
            <a:r>
              <a:rPr lang="en-GB" sz="22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When logged in the user can then favourite different games.</a:t>
            </a:r>
          </a:p>
          <a:p>
            <a:r>
              <a:rPr lang="en-GB" sz="22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There will be a section  for the admins, with that they can add, edit and delete the games and posts. </a:t>
            </a:r>
          </a:p>
          <a:p>
            <a:r>
              <a:rPr lang="en-GB" sz="22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There is also a part for super admins, which can do all the same actions as a normal admin but also they can remove account holders and other admins. </a:t>
            </a:r>
          </a:p>
        </p:txBody>
      </p:sp>
    </p:spTree>
    <p:extLst>
      <p:ext uri="{BB962C8B-B14F-4D97-AF65-F5344CB8AC3E}">
        <p14:creationId xmlns:p14="http://schemas.microsoft.com/office/powerpoint/2010/main" val="4338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17">
            <a:extLst>
              <a:ext uri="{FF2B5EF4-FFF2-40B4-BE49-F238E27FC236}">
                <a16:creationId xmlns:a16="http://schemas.microsoft.com/office/drawing/2014/main" id="{D08F7946-F2EC-4EF3-8CAD-92607FD657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0D43456-CAA6-47ED-97E0-91CC747EBF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8375" y="2268958"/>
            <a:ext cx="1887532" cy="3254366"/>
          </a:xfrm>
          <a:prstGeom prst="rect">
            <a:avLst/>
          </a:prstGeom>
        </p:spPr>
      </p:pic>
      <p:pic>
        <p:nvPicPr>
          <p:cNvPr id="10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07245DB-551C-4FF4-9C80-A22917C39C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6855" y="2268957"/>
            <a:ext cx="1789901" cy="32543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5FED45-3551-405B-846C-881B4D7F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u="sng" spc="-300" dirty="0"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Our app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77A046-A748-4DCF-9735-1C7227903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These are screenshots of our app. The first one is of the admins section and that shows that a super admin can  remove an admin or make someone an admin.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The second one is the register form for a user t register for an account .</a:t>
            </a:r>
          </a:p>
        </p:txBody>
      </p:sp>
    </p:spTree>
    <p:extLst>
      <p:ext uri="{BB962C8B-B14F-4D97-AF65-F5344CB8AC3E}">
        <p14:creationId xmlns:p14="http://schemas.microsoft.com/office/powerpoint/2010/main" val="3001378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7">
            <a:extLst>
              <a:ext uri="{FF2B5EF4-FFF2-40B4-BE49-F238E27FC236}">
                <a16:creationId xmlns:a16="http://schemas.microsoft.com/office/drawing/2014/main" id="{A5AFD3D8-A77F-450C-807C-10D6AA92C0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B3E6CC1-BD53-4A51-BE69-0063C7BA69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7" b="1"/>
          <a:stretch/>
        </p:blipFill>
        <p:spPr>
          <a:xfrm>
            <a:off x="3224783" y="2268957"/>
            <a:ext cx="2013177" cy="3254366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6B56629-0BCE-4DCA-8F72-E886D6FD82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6527"/>
          <a:stretch/>
        </p:blipFill>
        <p:spPr>
          <a:xfrm>
            <a:off x="1039283" y="2268957"/>
            <a:ext cx="1984417" cy="32543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BFF5F-D740-4015-BBF5-CDF27ADD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u="sng" dirty="0"/>
              <a:t>Our app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/>
          </a:bodyPr>
          <a:lstStyle/>
          <a:p>
            <a:r>
              <a:rPr lang="en-US" sz="2000" dirty="0"/>
              <a:t>The screen shots show the games list,  the fist screen shot is of the general home page. </a:t>
            </a:r>
          </a:p>
          <a:p>
            <a:endParaRPr lang="en-US" sz="2000" dirty="0"/>
          </a:p>
          <a:p>
            <a:r>
              <a:rPr lang="en-US" sz="2000" dirty="0"/>
              <a:t>The second screenshot is to show a game that has been favorited. </a:t>
            </a:r>
          </a:p>
        </p:txBody>
      </p:sp>
    </p:spTree>
    <p:extLst>
      <p:ext uri="{BB962C8B-B14F-4D97-AF65-F5344CB8AC3E}">
        <p14:creationId xmlns:p14="http://schemas.microsoft.com/office/powerpoint/2010/main" val="3511474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130003-5222-4875-8738-1217755C7A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7">
            <a:extLst>
              <a:ext uri="{FF2B5EF4-FFF2-40B4-BE49-F238E27FC236}">
                <a16:creationId xmlns:a16="http://schemas.microsoft.com/office/drawing/2014/main" id="{3E388DCC-9257-412E-811D-30F74D4CB7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42D453D-DD7C-47A6-987A-D8DADB3DB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72" y="2498655"/>
            <a:ext cx="4187222" cy="2794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BEAA00-4B30-4486-86B6-C1B4DDC9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u="sng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Future development</a:t>
            </a:r>
            <a:r>
              <a:rPr lang="en-GB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5D816-34B2-4331-BDE3-26E3FB48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/>
          </a:bodyPr>
          <a:lstStyle/>
          <a:p>
            <a:r>
              <a:rPr lang="en-GB" sz="24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Within our app we agree that a section for feedback from the users would benefit the app.</a:t>
            </a:r>
          </a:p>
          <a:p>
            <a:r>
              <a:rPr lang="en-GB" sz="24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Also, a section for prices and places to buy the games. We feel this would benefit the users so they don’t need to hunt around for a place to buy the game thy want. </a:t>
            </a:r>
          </a:p>
          <a:p>
            <a:r>
              <a:rPr lang="en-GB" sz="24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Another section to work on would be the editing user details, in case any of the details need changed.</a:t>
            </a:r>
          </a:p>
          <a:p>
            <a:pPr marL="0" indent="0">
              <a:buNone/>
            </a:pPr>
            <a:endParaRPr lang="en-GB" sz="24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8056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7371</TotalTime>
  <Words>439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Corbel</vt:lpstr>
      <vt:lpstr>Depth</vt:lpstr>
      <vt:lpstr>Game Hub</vt:lpstr>
      <vt:lpstr>Introduction</vt:lpstr>
      <vt:lpstr>The gaming industry</vt:lpstr>
      <vt:lpstr>Our apps purpose</vt:lpstr>
      <vt:lpstr>What the users can do</vt:lpstr>
      <vt:lpstr>Our app</vt:lpstr>
      <vt:lpstr>Our app</vt:lpstr>
      <vt:lpstr>Future development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Hub</dc:title>
  <dc:creator>Claire king</dc:creator>
  <cp:lastModifiedBy>Claire king</cp:lastModifiedBy>
  <cp:revision>24</cp:revision>
  <dcterms:created xsi:type="dcterms:W3CDTF">2017-11-15T18:06:37Z</dcterms:created>
  <dcterms:modified xsi:type="dcterms:W3CDTF">2017-11-20T20:58:02Z</dcterms:modified>
</cp:coreProperties>
</file>